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jpeg"/>
  <Override PartName="/ppt/notesSlides/notesSlide5.xml" ContentType="application/vnd.openxmlformats-officedocument.presentationml.notesSlide+xml"/>
  <Override PartName="/ppt/media/image24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57"/>
            <p14:sldId id="258"/>
          </p14:sldIdLst>
        </p14:section>
        <p14:section name="Git" id="{8474877D-4C2E-48EC-8926-1C9C406A1CC2}">
          <p14:sldIdLst>
            <p14:sldId id="259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</p14:sldIdLst>
        </p14:section>
        <p14:section name="Demonstration UC" id="{13C334B2-32ED-4B2B-88B9-5024B802EC02}">
          <p14:sldIdLst>
            <p14:sldId id="264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7" autoAdjust="0"/>
    <p:restoredTop sz="91503" autoAdjust="0"/>
  </p:normalViewPr>
  <p:slideViewPr>
    <p:cSldViewPr snapToGrid="0">
      <p:cViewPr varScale="1">
        <p:scale>
          <a:sx n="70" d="100"/>
          <a:sy n="70" d="100"/>
        </p:scale>
        <p:origin x="43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10/05/2023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10/05/2023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photovoltaic-photovoltaic-system-solar-system-solar-solar-energy-solar-cell-power-generation-229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xpixel.net/Policewoman-Police-Car-Figure-Funny-Fun-Police-986047" TargetMode="Externa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lthub.ubc.ca/guides/github-instructor-guid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microsoft.com/en-us/p/python-3/9nblggh083nz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yasurok2.wordpress.com/2020/10/17/node-red-on-free-vps-by-oracle/comment-page-1/" TargetMode="External"/><Relationship Id="rId12" Type="http://schemas.openxmlformats.org/officeDocument/2006/relationships/image" Target="../media/image16.494567bd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hyperlink" Target="https://coffee-nominagara.com/2019-04-26-141100" TargetMode="External"/><Relationship Id="rId5" Type="http://schemas.openxmlformats.org/officeDocument/2006/relationships/hyperlink" Target="https://zh.wikipedia.org/zh-tw/InfluxDB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s://blogdesistemas.com/category/monitorizac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category/grafana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www.microsoft.com/en-us/p/python-3/9nblggh083nz" TargetMode="External"/><Relationship Id="rId4" Type="http://schemas.openxmlformats.org/officeDocument/2006/relationships/image" Target="../media/image16.494567bd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iel, nuage, cellule solaire, plein air&#10;&#10;Description générée automatiquement">
            <a:extLst>
              <a:ext uri="{FF2B5EF4-FFF2-40B4-BE49-F238E27FC236}">
                <a16:creationId xmlns:a16="http://schemas.microsoft.com/office/drawing/2014/main" id="{698EB0C5-642A-4E0D-858F-A22D8F9B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Résilience Énergétique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5" y="2331514"/>
            <a:ext cx="2194971" cy="2194971"/>
          </a:xfrm>
          <a:prstGeom prst="rect">
            <a:avLst/>
          </a:prstGeom>
        </p:spPr>
      </p:pic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78116" y="2331514"/>
            <a:ext cx="3289884" cy="2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Affichage</a:t>
            </a:r>
            <a:r>
              <a:rPr lang="en-US" sz="2000" dirty="0"/>
              <a:t> </a:t>
            </a:r>
            <a:r>
              <a:rPr lang="fr-FR" sz="2000" dirty="0"/>
              <a:t>Consommation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Collecte et Gestion des </a:t>
            </a:r>
            <a:r>
              <a:rPr lang="fr-FR" sz="2000" noProof="1"/>
              <a:t>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de </a:t>
            </a:r>
            <a:r>
              <a:rPr lang="fr-FR" sz="2000" dirty="0"/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Usage Intelligent de l’Énergie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F036E11A-84E7-4EC7-C201-F0D08E21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426" y="410977"/>
            <a:ext cx="5365375" cy="301802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5CCE23-4E77-53A5-94A8-8A3554E74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54" y="3839977"/>
            <a:ext cx="5455517" cy="26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0777" y="187892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160" y="5080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9202" y="5080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5162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118348" y="1219200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416591" y="12192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631668" y="185927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738544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171646" y="235357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606026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050488" y="235055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514685" y="23484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738544" y="327100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171646" y="32740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606026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050488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514685" y="32689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225454" y="236809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658556" y="237111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537398" y="236809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001595" y="236599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225454" y="328854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658556" y="329157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537398" y="328854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001595" y="328644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097650" y="237322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091658" y="3293674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002273"/>
            <a:ext cx="5603349" cy="25639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48C3B9-4DCD-C119-22C9-9CBA72119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52" y="3002273"/>
            <a:ext cx="5149332" cy="2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781"/>
            <a:ext cx="9144000" cy="928110"/>
          </a:xfrm>
        </p:spPr>
        <p:txBody>
          <a:bodyPr/>
          <a:lstStyle/>
          <a:p>
            <a:r>
              <a:rPr lang="fr-FR" dirty="0"/>
              <a:t>Développement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A3FC5-F223-FC41-290B-4C34D1C8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909"/>
            <a:ext cx="5549799" cy="4978621"/>
          </a:xfrm>
          <a:prstGeom prst="rect">
            <a:avLst/>
          </a:prstGeom>
        </p:spPr>
      </p:pic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9348" y="1459097"/>
            <a:ext cx="3065100" cy="1136641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4616" y="2964944"/>
            <a:ext cx="928110" cy="928110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31221" y="1309452"/>
            <a:ext cx="1747668" cy="1223367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62720" y="2786665"/>
            <a:ext cx="1284669" cy="1284669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28720" y="4561483"/>
            <a:ext cx="1136641" cy="1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1849538" y="16204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Hardware Développement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9EB9ED-43F3-5482-6523-F5544472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94" y="1177709"/>
            <a:ext cx="3195624" cy="5244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37" y="1441427"/>
            <a:ext cx="4047625" cy="44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8477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Node-Red Développement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405DB-956B-4A48-B793-5E7335CC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325"/>
            <a:ext cx="12192000" cy="3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5" name="Image 4" descr="Une image contenant capture d’écran, texte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44266CF3-05A9-2F93-01DD-221F39D3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3429" y="988291"/>
            <a:ext cx="5246972" cy="2471503"/>
          </a:xfrm>
          <a:prstGeom prst="rect">
            <a:avLst/>
          </a:prstGeom>
        </p:spPr>
      </p:pic>
      <p:pic>
        <p:nvPicPr>
          <p:cNvPr id="4" name="Image 3" descr="Une image contenant texte, affichage, ordinateur, écran&#10;&#10;Description générée automatiquement">
            <a:extLst>
              <a:ext uri="{FF2B5EF4-FFF2-40B4-BE49-F238E27FC236}">
                <a16:creationId xmlns:a16="http://schemas.microsoft.com/office/drawing/2014/main" id="{4E8EE62C-BAE3-37CF-D810-47A8C1DEC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t="9576" r="15023" b="21421"/>
          <a:stretch/>
        </p:blipFill>
        <p:spPr>
          <a:xfrm>
            <a:off x="6096000" y="2812869"/>
            <a:ext cx="5682344" cy="36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Activation des relais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2D731-53F1-8F34-2E18-31B4D564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94" y="1137710"/>
            <a:ext cx="3195624" cy="5244724"/>
          </a:xfrm>
          <a:prstGeom prst="rect">
            <a:avLst/>
          </a:prstGeom>
        </p:spPr>
      </p:pic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99679" y="438443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56" y="1732356"/>
            <a:ext cx="3195623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240</Words>
  <Application>Microsoft Office PowerPoint</Application>
  <PresentationFormat>Grand écran</PresentationFormat>
  <Paragraphs>34</Paragraphs>
  <Slides>15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Le Projet </vt:lpstr>
      <vt:lpstr>Présentation PowerPoint</vt:lpstr>
      <vt:lpstr>Présentation PowerPoint</vt:lpstr>
      <vt:lpstr>Développement</vt:lpstr>
      <vt:lpstr>Présentation PowerPoint</vt:lpstr>
      <vt:lpstr>Présentation PowerPoint</vt:lpstr>
      <vt:lpstr>Affichage des données</vt:lpstr>
      <vt:lpstr>Activation des relais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10</cp:revision>
  <dcterms:created xsi:type="dcterms:W3CDTF">2023-05-09T06:32:42Z</dcterms:created>
  <dcterms:modified xsi:type="dcterms:W3CDTF">2023-05-10T06:00:01Z</dcterms:modified>
</cp:coreProperties>
</file>